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5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14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2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3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5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3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4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5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9236-E652-4B90-8660-B8639965E31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96DD-4FB0-44EF-8EEC-7AF83DFF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6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287" y="38100"/>
            <a:ext cx="5305425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6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694" y="87728"/>
            <a:ext cx="5400956" cy="667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84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" t="819" r="1733" b="-1"/>
          <a:stretch/>
        </p:blipFill>
        <p:spPr>
          <a:xfrm>
            <a:off x="3308684" y="20055"/>
            <a:ext cx="5450305" cy="680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6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19" y="268672"/>
            <a:ext cx="8969936" cy="633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3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772" y="238792"/>
            <a:ext cx="7125497" cy="623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95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BEDDE73C470443AE1E8BDC52AA366D" ma:contentTypeVersion="15" ma:contentTypeDescription="Create a new document." ma:contentTypeScope="" ma:versionID="e0e3fb9f395223f4997d6342c16f2e67">
  <xsd:schema xmlns:xsd="http://www.w3.org/2001/XMLSchema" xmlns:xs="http://www.w3.org/2001/XMLSchema" xmlns:p="http://schemas.microsoft.com/office/2006/metadata/properties" xmlns:ns1="http://schemas.microsoft.com/sharepoint/v3" xmlns:ns3="4572b52b-1c69-441c-8970-1b519fe1d8b9" xmlns:ns4="8ecdf356-1620-4e8a-a520-3407e044a991" targetNamespace="http://schemas.microsoft.com/office/2006/metadata/properties" ma:root="true" ma:fieldsID="6691fc65a87fa697a0602267fb388295" ns1:_="" ns3:_="" ns4:_="">
    <xsd:import namespace="http://schemas.microsoft.com/sharepoint/v3"/>
    <xsd:import namespace="4572b52b-1c69-441c-8970-1b519fe1d8b9"/>
    <xsd:import namespace="8ecdf356-1620-4e8a-a520-3407e044a9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72b52b-1c69-441c-8970-1b519fe1d8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df356-1620-4e8a-a520-3407e044a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AC2ADF-C872-4A59-AFB0-E6340FCCB42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8ecdf356-1620-4e8a-a520-3407e044a991"/>
    <ds:schemaRef ds:uri="http://purl.org/dc/dcmitype/"/>
    <ds:schemaRef ds:uri="4572b52b-1c69-441c-8970-1b519fe1d8b9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F499B0-68F6-4504-9219-F0A68CA222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50E517-C781-4908-AFB8-A54CE06F60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572b52b-1c69-441c-8970-1b519fe1d8b9"/>
    <ds:schemaRef ds:uri="8ecdf356-1620-4e8a-a520-3407e044a9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Fidelity National Finacial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Reichel, Samia</dc:creator>
  <cp:lastModifiedBy>Reichel, Samia</cp:lastModifiedBy>
  <cp:revision>1</cp:revision>
  <dcterms:created xsi:type="dcterms:W3CDTF">2020-12-10T18:56:50Z</dcterms:created>
  <dcterms:modified xsi:type="dcterms:W3CDTF">2020-12-10T20:16:07Z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0x0101006DBEDDE73C470443AE1E8BDC52AA366D</vt:lpwstr>
  </property>
</Properties>
</file>